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5" r:id="rId10"/>
    <p:sldId id="267" r:id="rId11"/>
    <p:sldId id="266" r:id="rId12"/>
    <p:sldId id="272" r:id="rId13"/>
    <p:sldId id="271" r:id="rId14"/>
    <p:sldId id="273" r:id="rId15"/>
    <p:sldId id="274" r:id="rId16"/>
    <p:sldId id="275" r:id="rId17"/>
    <p:sldId id="276" r:id="rId18"/>
    <p:sldId id="263" r:id="rId19"/>
    <p:sldId id="264" r:id="rId20"/>
    <p:sldId id="262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1F092E-EE01-4D0E-BCD2-A07212A4CA6E}" v="11" dt="2021-02-23T17:20:15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45" y="2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1AB2C95-16FC-48F5-843F-958A785E92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93" y="6105401"/>
            <a:ext cx="12192000" cy="804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1CF6BFE-1C36-4BBB-8893-34134FCA6E38}"/>
              </a:ext>
            </a:extLst>
          </p:cNvPr>
          <p:cNvSpPr/>
          <p:nvPr userDrawn="1"/>
        </p:nvSpPr>
        <p:spPr>
          <a:xfrm>
            <a:off x="4240693" y="6179700"/>
            <a:ext cx="31497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#PSHSummit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8015" y="5275299"/>
            <a:ext cx="1482436" cy="580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7979B00-451E-44BA-B3D6-8140AC51D9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22FE05-6583-4772-B050-89EDD70D299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69703" y="6209241"/>
            <a:ext cx="1157639" cy="5256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Installing%20git.ppt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" TargetMode="External"/><Relationship Id="rId2" Type="http://schemas.openxmlformats.org/officeDocument/2006/relationships/hyperlink" Target="https://github.com/devops-collective-in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Marquett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6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FAAA-1A74-928F-1FDE-A143F3D1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lone repo">
            <a:hlinkClick r:id="" action="ppaction://media"/>
            <a:extLst>
              <a:ext uri="{FF2B5EF4-FFF2-40B4-BE49-F238E27FC236}">
                <a16:creationId xmlns:a16="http://schemas.microsoft.com/office/drawing/2014/main" id="{F065DBD0-6AC4-019F-259C-08BD90F60F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04"/>
            <a:ext cx="12189507" cy="6856796"/>
          </a:xfrm>
        </p:spPr>
      </p:pic>
    </p:spTree>
    <p:extLst>
      <p:ext uri="{BB962C8B-B14F-4D97-AF65-F5344CB8AC3E}">
        <p14:creationId xmlns:p14="http://schemas.microsoft.com/office/powerpoint/2010/main" val="130103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0009-0F08-6C58-E3D0-0F1BC335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Commit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0605-31E7-56CA-9192-4866D409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Viewing changes</a:t>
            </a:r>
          </a:p>
        </p:txBody>
      </p:sp>
    </p:spTree>
    <p:extLst>
      <p:ext uri="{BB962C8B-B14F-4D97-AF65-F5344CB8AC3E}">
        <p14:creationId xmlns:p14="http://schemas.microsoft.com/office/powerpoint/2010/main" val="258758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CB82-3E8D-601C-402C-E774FC04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C3BB3-9CF6-E2F4-503E-85BECFC12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it log">
            <a:hlinkClick r:id="" action="ppaction://media"/>
            <a:extLst>
              <a:ext uri="{FF2B5EF4-FFF2-40B4-BE49-F238E27FC236}">
                <a16:creationId xmlns:a16="http://schemas.microsoft.com/office/drawing/2014/main" id="{DD7DD52E-3027-7CFD-CE4E-1FDBB724E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0009-0F08-6C58-E3D0-0F1BC335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0605-31E7-56CA-9192-4866D409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changes</a:t>
            </a:r>
          </a:p>
        </p:txBody>
      </p:sp>
    </p:spTree>
    <p:extLst>
      <p:ext uri="{BB962C8B-B14F-4D97-AF65-F5344CB8AC3E}">
        <p14:creationId xmlns:p14="http://schemas.microsoft.com/office/powerpoint/2010/main" val="315291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A77D-7372-9CE3-F8BB-9243A585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8F3E1-2608-B701-8D12-616AA345D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mmit files">
            <a:hlinkClick r:id="" action="ppaction://media"/>
            <a:extLst>
              <a:ext uri="{FF2B5EF4-FFF2-40B4-BE49-F238E27FC236}">
                <a16:creationId xmlns:a16="http://schemas.microsoft.com/office/drawing/2014/main" id="{12931D27-4D2A-93AE-E6F3-340096DB7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4" y="0"/>
            <a:ext cx="12180406" cy="68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E844-E6C4-5B1B-AD5E-337AA0EF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Clone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EA1F7-F4CF-A9A9-05F9-9BFA0665D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thub create repo">
            <a:hlinkClick r:id="" action="ppaction://media"/>
            <a:extLst>
              <a:ext uri="{FF2B5EF4-FFF2-40B4-BE49-F238E27FC236}">
                <a16:creationId xmlns:a16="http://schemas.microsoft.com/office/drawing/2014/main" id="{D663CC19-F6E6-E3A0-194F-683135B0C9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1725-80DC-C858-757A-4981EC0A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07AA-6536-E049-1D6E-3A884828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pres?slideindex=1&amp;slidetitle="/>
              </a:rPr>
              <a:t>Installing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6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BEDE-3672-C7B9-E38D-99F95640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config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40AA5-3DE9-6834-3658-7FFBB33C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000" y="1968430"/>
            <a:ext cx="7276099" cy="3712296"/>
          </a:xfrm>
        </p:spPr>
      </p:pic>
    </p:spTree>
    <p:extLst>
      <p:ext uri="{BB962C8B-B14F-4D97-AF65-F5344CB8AC3E}">
        <p14:creationId xmlns:p14="http://schemas.microsoft.com/office/powerpoint/2010/main" val="1672680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BEDE-3672-C7B9-E38D-99F95640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config</a:t>
            </a:r>
          </a:p>
        </p:txBody>
      </p:sp>
      <p:pic>
        <p:nvPicPr>
          <p:cNvPr id="6" name="git config">
            <a:hlinkClick r:id="" action="ppaction://media"/>
            <a:extLst>
              <a:ext uri="{FF2B5EF4-FFF2-40B4-BE49-F238E27FC236}">
                <a16:creationId xmlns:a16="http://schemas.microsoft.com/office/drawing/2014/main" id="{6880B98C-31C5-609E-E114-33003F6A74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8866"/>
          </a:xfrm>
        </p:spPr>
      </p:pic>
    </p:spTree>
    <p:extLst>
      <p:ext uri="{BB962C8B-B14F-4D97-AF65-F5344CB8AC3E}">
        <p14:creationId xmlns:p14="http://schemas.microsoft.com/office/powerpoint/2010/main" val="172411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036D-FF60-23A2-F2A2-0CC2F398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Git and GitHub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33F0A20-5AE1-3004-CAC9-5F67B20CF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2570336"/>
          </a:xfrm>
        </p:spPr>
        <p:txBody>
          <a:bodyPr numCol="2">
            <a:normAutofit/>
          </a:bodyPr>
          <a:lstStyle/>
          <a:p>
            <a:r>
              <a:rPr lang="en-US" dirty="0"/>
              <a:t>Introduction to source control</a:t>
            </a:r>
          </a:p>
          <a:p>
            <a:r>
              <a:rPr lang="en-US" dirty="0"/>
              <a:t>Introduction to Git and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Cloning a repository</a:t>
            </a:r>
          </a:p>
          <a:p>
            <a:r>
              <a:rPr lang="en-US" dirty="0"/>
              <a:t>Viewing repo history</a:t>
            </a:r>
          </a:p>
          <a:p>
            <a:r>
              <a:rPr lang="en-US" dirty="0"/>
              <a:t>Making changes</a:t>
            </a:r>
          </a:p>
          <a:p>
            <a:r>
              <a:rPr lang="en-US" dirty="0"/>
              <a:t>Create a repository</a:t>
            </a:r>
          </a:p>
          <a:p>
            <a:r>
              <a:rPr lang="en-US" dirty="0"/>
              <a:t>Setting up Git</a:t>
            </a:r>
          </a:p>
          <a:p>
            <a:r>
              <a:rPr lang="en-US" dirty="0"/>
              <a:t>Git config</a:t>
            </a:r>
          </a:p>
          <a:p>
            <a:r>
              <a:rPr lang="en-US" dirty="0"/>
              <a:t>Branching and merging</a:t>
            </a:r>
          </a:p>
        </p:txBody>
      </p:sp>
    </p:spTree>
    <p:extLst>
      <p:ext uri="{BB962C8B-B14F-4D97-AF65-F5344CB8AC3E}">
        <p14:creationId xmlns:p14="http://schemas.microsoft.com/office/powerpoint/2010/main" val="2362756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2921-841D-D06E-9909-13BFE954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3E919-2861-889C-7E70-37E910C0F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94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rge request">
            <a:hlinkClick r:id="" action="ppaction://media"/>
            <a:extLst>
              <a:ext uri="{FF2B5EF4-FFF2-40B4-BE49-F238E27FC236}">
                <a16:creationId xmlns:a16="http://schemas.microsoft.com/office/drawing/2014/main" id="{9306ABE6-A1A4-5635-2276-24D332116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532"/>
            <a:ext cx="12183225" cy="68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6E87-6532-3350-9793-55B8F3C3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315C-81CE-65B3-0195-7501644E7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track of changes made to code</a:t>
            </a:r>
          </a:p>
          <a:p>
            <a:r>
              <a:rPr lang="en-US" dirty="0"/>
              <a:t>Work collaboratively on code with others</a:t>
            </a:r>
          </a:p>
          <a:p>
            <a:r>
              <a:rPr lang="en-US" dirty="0"/>
              <a:t>Roll back changes if necessary</a:t>
            </a:r>
          </a:p>
          <a:p>
            <a:r>
              <a:rPr lang="en-US" dirty="0"/>
              <a:t>Test new features without affecting the main codebase</a:t>
            </a:r>
          </a:p>
          <a:p>
            <a:r>
              <a:rPr lang="en-US" dirty="0"/>
              <a:t>Ensure that everyone is working on the same version of code</a:t>
            </a:r>
          </a:p>
        </p:txBody>
      </p:sp>
    </p:spTree>
    <p:extLst>
      <p:ext uri="{BB962C8B-B14F-4D97-AF65-F5344CB8AC3E}">
        <p14:creationId xmlns:p14="http://schemas.microsoft.com/office/powerpoint/2010/main" val="277019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3D81-6846-20C9-C83C-6D0FBA35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3E96-CADB-3C77-772D-90F83F97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a distributed version control system that tracks changes in any set of computer files.</a:t>
            </a:r>
          </a:p>
          <a:p>
            <a:r>
              <a:rPr lang="en-US" dirty="0"/>
              <a:t>It was originally developed in 2005 by Linus Torvalds, the creator of the Linux operating system kernel.</a:t>
            </a:r>
          </a:p>
          <a:p>
            <a:r>
              <a:rPr lang="en-US" dirty="0"/>
              <a:t>A staggering number of software projects rely on Git for version control, including commercial projects as well as open source.</a:t>
            </a:r>
          </a:p>
          <a:p>
            <a:r>
              <a:rPr lang="en-US" dirty="0"/>
              <a:t>CLI tool</a:t>
            </a:r>
          </a:p>
        </p:txBody>
      </p:sp>
    </p:spTree>
    <p:extLst>
      <p:ext uri="{BB962C8B-B14F-4D97-AF65-F5344CB8AC3E}">
        <p14:creationId xmlns:p14="http://schemas.microsoft.com/office/powerpoint/2010/main" val="389502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0140-E6B6-D118-E9E4-4F66900F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5D7E1-5319-CC02-ADB7-D5BB266FE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is a web-based platform that uses Git for version control.</a:t>
            </a:r>
          </a:p>
          <a:p>
            <a:r>
              <a:rPr lang="en-US" dirty="0"/>
              <a:t>It was launched in 2008 and has since become one of the largest code hosting platforms in the world.</a:t>
            </a:r>
          </a:p>
          <a:p>
            <a:r>
              <a:rPr lang="en-US" dirty="0"/>
              <a:t>GitHub allows developers to collaborate on projects, track changes to code, and host their code repositories online.</a:t>
            </a:r>
          </a:p>
        </p:txBody>
      </p:sp>
    </p:spTree>
    <p:extLst>
      <p:ext uri="{BB962C8B-B14F-4D97-AF65-F5344CB8AC3E}">
        <p14:creationId xmlns:p14="http://schemas.microsoft.com/office/powerpoint/2010/main" val="379330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E71-22A0-7765-996B-AE21403A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2EF0-6F1C-FE41-B928-34B18609B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https://github.com/devops-collective-inc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https://github.com/PowerShell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https://github.com/KevinMarquette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9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AEDF-673A-3964-5DD4-8D9D1D93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484E1-624A-D585-E2E3-0F6B1417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2240B-D7DF-E1C3-33AD-7769C9A6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0"/>
            <a:ext cx="12192000" cy="6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F944-B46E-E538-C49E-1B9AFFE5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DA88-726B-E980-C6AF-D6755A94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8DB01-0801-DED7-F3F8-BB60B84B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5"/>
            <a:ext cx="12192000" cy="68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0009-0F08-6C58-E3D0-0F1BC335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clone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0605-31E7-56CA-9192-4866D409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Downloading remote repository files</a:t>
            </a:r>
          </a:p>
        </p:txBody>
      </p:sp>
    </p:spTree>
    <p:extLst>
      <p:ext uri="{BB962C8B-B14F-4D97-AF65-F5344CB8AC3E}">
        <p14:creationId xmlns:p14="http://schemas.microsoft.com/office/powerpoint/2010/main" val="389892965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F7FF22093805478C1AC3DECA046AE2" ma:contentTypeVersion="8" ma:contentTypeDescription="Create a new document." ma:contentTypeScope="" ma:versionID="355f70b62edaa6431edc676a4e077378">
  <xsd:schema xmlns:xsd="http://www.w3.org/2001/XMLSchema" xmlns:xs="http://www.w3.org/2001/XMLSchema" xmlns:p="http://schemas.microsoft.com/office/2006/metadata/properties" xmlns:ns3="645951c4-77b2-4271-8f10-a0d3c1e36172" xmlns:ns4="4999cf13-cb53-4a3d-a90e-c2f6e51a4028" targetNamespace="http://schemas.microsoft.com/office/2006/metadata/properties" ma:root="true" ma:fieldsID="2227e73c82c8b7740b460282c33c29e7" ns3:_="" ns4:_="">
    <xsd:import namespace="645951c4-77b2-4271-8f10-a0d3c1e36172"/>
    <xsd:import namespace="4999cf13-cb53-4a3d-a90e-c2f6e51a40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951c4-77b2-4271-8f10-a0d3c1e361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9cf13-cb53-4a3d-a90e-c2f6e51a40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6475F-74BE-49E2-AA53-D5190570A614}">
  <ds:schemaRefs>
    <ds:schemaRef ds:uri="645951c4-77b2-4271-8f10-a0d3c1e3617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999cf13-cb53-4a3d-a90e-c2f6e51a4028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B8DF68D-5FB3-440F-B135-BC13D85A75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5951c4-77b2-4271-8f10-a0d3c1e36172"/>
    <ds:schemaRef ds:uri="4999cf13-cb53-4a3d-a90e-c2f6e51a40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22064C-1319-48D9-99A8-E6155754BC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5989</TotalTime>
  <Words>245</Words>
  <Application>Microsoft Office PowerPoint</Application>
  <PresentationFormat>Widescreen</PresentationFormat>
  <Paragraphs>41</Paragraphs>
  <Slides>21</Slides>
  <Notes>0</Notes>
  <HiddenSlides>1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Gallery</vt:lpstr>
      <vt:lpstr>PowerPoint Presentation</vt:lpstr>
      <vt:lpstr>Getting started with Git and GitHub</vt:lpstr>
      <vt:lpstr>Source Control</vt:lpstr>
      <vt:lpstr>git</vt:lpstr>
      <vt:lpstr>Github.com</vt:lpstr>
      <vt:lpstr>Exploring Github</vt:lpstr>
      <vt:lpstr>PowerPoint Presentation</vt:lpstr>
      <vt:lpstr>PowerPoint Presentation</vt:lpstr>
      <vt:lpstr>Github: clone</vt:lpstr>
      <vt:lpstr>PowerPoint Presentation</vt:lpstr>
      <vt:lpstr>Github: Commit History</vt:lpstr>
      <vt:lpstr>PowerPoint Presentation</vt:lpstr>
      <vt:lpstr>Github: Commit</vt:lpstr>
      <vt:lpstr>PowerPoint Presentation</vt:lpstr>
      <vt:lpstr>Create and Clone Repo</vt:lpstr>
      <vt:lpstr>PowerPoint Presentation</vt:lpstr>
      <vt:lpstr>Installing Git</vt:lpstr>
      <vt:lpstr>Git config</vt:lpstr>
      <vt:lpstr>Git config</vt:lpstr>
      <vt:lpstr>Branching and Merging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James Petty</dc:creator>
  <cp:lastModifiedBy>Kevin Marquette</cp:lastModifiedBy>
  <cp:revision>22</cp:revision>
  <dcterms:created xsi:type="dcterms:W3CDTF">2020-10-05T21:13:15Z</dcterms:created>
  <dcterms:modified xsi:type="dcterms:W3CDTF">2023-04-26T19:59:46Z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0x010100F4F7FF22093805478C1AC3DECA046AE2</vt:lpwstr>
  </property>
</Properties>
</file>